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abs.detectify.com/2014/10/21/hostile-subdomain-takeover-using-herokugithubdesk-more/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6" name="Shape 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925" y="698525"/>
            <a:ext cx="8437275" cy="330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Blind sqli :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Time based payload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vulnerable then its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Response time gets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increased.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850" y="315275"/>
            <a:ext cx="8358000" cy="39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150" y="567713"/>
            <a:ext cx="6821199" cy="40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Defense :</a:t>
            </a:r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→ Thumb rule (Never trust user input).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Use parameterized queries or prepared statements.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Use Regex (regular expressions) for validating user input.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Apply Test Driven Development approach ( attack your own code with list of payloads before using on prod server).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--&gt;Don’t concatenate strings in Stored procedures.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Crawl for SQLI keywords in source code 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Adding parameterized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Query (Prepared statements)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 in php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Mysqli_real_escape_string()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string escape,etc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5900" y="857888"/>
            <a:ext cx="802005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843226" cy="402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Command injection 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194000" y="12701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/>
              <a:t>Attacks: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user input is directly passed into system() or eval() , exec() ,etc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use delimiters to perform attack ; (semicolon)  , | (pipe) , &amp;&amp; ,etc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 $host = $GET[‘$host’] ;  $cmd=”ping”.$host;   echo system( $cmd);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Eg.: host=google.com , cmd= ping google.com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Attack vector = google.com | dir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5" y="0"/>
            <a:ext cx="5076874" cy="29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250" y="1862650"/>
            <a:ext cx="5524326" cy="32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600" y="493300"/>
            <a:ext cx="6501900" cy="364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300" y="1017725"/>
            <a:ext cx="5029825" cy="29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725" y="2840225"/>
            <a:ext cx="6963024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225" y="617813"/>
            <a:ext cx="3939151" cy="39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Defense 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→ Sanitize user input ( filter command terminators ;, || , &amp;&amp;).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Try to avoid using dangerous functions system() , eval() ,etc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Use safe apis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escapeshellcmd() ,etc.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E.g : escapeshellcmd(system($cmd));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623408" y="78152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4800"/>
              <a:t>Web Hacking - Attacks &amp; Defense 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2935250" y="360047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Mohd Haji</a:t>
            </a:r>
            <a:br>
              <a:rPr lang="en"/>
            </a:br>
            <a:r>
              <a:rPr lang="en"/>
              <a:t>@mohdhaji24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00" y="0"/>
            <a:ext cx="5626126" cy="330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1475" y="2894150"/>
            <a:ext cx="7636601" cy="190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6825" y="475525"/>
            <a:ext cx="1617100" cy="23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Insecure Direct Object Reference 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448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Attacks: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Direct access to data objects based on user input.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Insecure application business logic.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Accessing or modifying or Changing other users information by modifying user id or any other identifier without user interaction.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u="sng"/>
              <a:t>Password reset IDOR :</a:t>
            </a: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625" y="979875"/>
            <a:ext cx="6945675" cy="20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6050" y="3121475"/>
            <a:ext cx="6172401" cy="1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Change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username</a:t>
            </a:r>
          </a:p>
        </p:txBody>
      </p:sp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38013"/>
            <a:ext cx="8296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7413" y="3149638"/>
            <a:ext cx="6848475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375" y="811150"/>
            <a:ext cx="5799301" cy="36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592650" y="86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Whatsapp translate IDOR :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2325" y="2739450"/>
            <a:ext cx="5858924" cy="19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650" y="769800"/>
            <a:ext cx="5687605" cy="20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Defense: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→ Verify the primary id and foreign id properly by implementing access controls.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→ Check the user authorization to particular resource.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→ For sensitive actions use double authentication or OTP based approach.</a:t>
            </a:r>
          </a:p>
          <a:p>
            <a:pPr lvl="0">
              <a:spcBef>
                <a:spcPts val="0"/>
              </a:spcBef>
              <a:buNone/>
            </a:pPr>
            <a:r>
              <a:rPr lang="en" smtClean="0"/>
              <a:t>→Use hashing for userid (like GUID).</a:t>
            </a:r>
            <a:endParaRPr lang="e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Change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Username</a:t>
            </a:r>
          </a:p>
        </p:txBody>
      </p:sp>
      <p:pic>
        <p:nvPicPr>
          <p:cNvPr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13" y="353813"/>
            <a:ext cx="745807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913" y="2064275"/>
            <a:ext cx="77247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25" y="3650900"/>
            <a:ext cx="75819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Cross site scripting (XSS) 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Attacks: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User input reflected back to html page without output encoding or sanitization from server.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Malicious code is injected into applications (&lt;script&gt;alert(“Hacked”);&lt;/script&gt;),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(Note: xss means attacker has control over browser , can read anything)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Persistent XSS (Stored Xss) - payload stored in database.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Non persistent XSS (Reflected Xss) - payload sent via link.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Payload=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“&gt;&lt;img src=x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onerror=prompt(3)&gt;”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1625" y="864025"/>
            <a:ext cx="6082280" cy="39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78350" y="3152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$whoami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0226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→ 22 years old Bug bounty hunter working as Information security specialist @COEIA….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Facebook no.1 whitehat hacker from Hyderabad India (2015,2016 &amp; 2017)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Bugcrowd top 100 security researcher in world.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 2 times Paypal top 10 bug hunter in world.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Secured more than 100 websites which includes Google, Microsoft,etc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Sports i like cricket &amp; kabadi..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268875" y="11593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Reflected user input ----&gt;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                                  &lt;----  Stored user input from database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                                     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                                                                            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950" y="445025"/>
            <a:ext cx="4971150" cy="218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475" y="2449150"/>
            <a:ext cx="4047249" cy="26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70500" y="-345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/>
              <a:t>Microsoft Sharepoint stored XSS: 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62600"/>
            <a:ext cx="4820875" cy="2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5825" y="2081125"/>
            <a:ext cx="5210625" cy="29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7" name="Shape 277" descr="Related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5800" y="473925"/>
            <a:ext cx="5211725" cy="39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Defense:</a:t>
            </a:r>
          </a:p>
        </p:txBody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→ Htmlencode output which is dependent on user input.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htmlencode($GET[‘username’]); in php.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“&lt;” converted to &amp;lt and “&gt;” converted to &amp;gt which are htmlentities.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Use Anti-xss library in .NET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Use RequestValidation in .NET ( It identifies malicious characters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 user input)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Htmlencoding to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username</a:t>
            </a:r>
          </a:p>
        </p:txBody>
      </p:sp>
      <p:pic>
        <p:nvPicPr>
          <p:cNvPr id="290" name="Shape 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200" y="500175"/>
            <a:ext cx="4094775" cy="193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0875" y="914288"/>
            <a:ext cx="4365974" cy="12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5150" y="2737950"/>
            <a:ext cx="5280050" cy="21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Cross site request forgery (CSRF)</a:t>
            </a:r>
          </a:p>
        </p:txBody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/>
              <a:t>Attacks: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Attacker Forces the victim to perform unwanted state changing actions.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→ Checking for csrf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  <a:r>
              <a:rPr lang="en" sz="1200"/>
              <a:t>          -&gt;Token is present or not 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     -&gt; If present is it validated at server side?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     -&gt; Removing token works?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            -&gt; Is it checking based on length?</a:t>
            </a:r>
          </a:p>
        </p:txBody>
      </p:sp>
      <p:pic>
        <p:nvPicPr>
          <p:cNvPr id="299" name="Shape 299" descr="Image result for csrf mem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9700" y="2172575"/>
            <a:ext cx="2481425" cy="24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000" y="445025"/>
            <a:ext cx="6197674" cy="1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425" y="1958825"/>
            <a:ext cx="4313350" cy="12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2575" y="3282625"/>
            <a:ext cx="6026750" cy="13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15" name="Shape 315" descr="Image result for csrf meme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688" y="851400"/>
            <a:ext cx="4956625" cy="37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Defense: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/>
              <a:t>→ Use anti-csrf cryptographically strong random tokens in hidden field or custom header.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→ Verify referer header and origin header . ( XSS can bypass this , so be carefull).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→ Add captchas and password confirmation to sensitive areas to prevent csrf.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Such as password reset , email change , delete account, etc.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→ Common misunderstanding (using POST instead of GET eliminates CSRF )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→ Viewstate by default cannot prevent CSRF in .NET , you need to enable viewstateuserkey which append random csrf token to viewstate.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Token validation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700" y="517825"/>
            <a:ext cx="6211474" cy="16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3250" y="2731050"/>
            <a:ext cx="6597769" cy="163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07825" y="4726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u="sng"/>
              <a:t>DISCLAIMER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46225" y="162195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/>
              <a:t>This presentation is solely for educational purpose . Presenter is not responsible for  any misuse of information by any individual.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XML - External Entity (XXE)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/>
              <a:t>Attack: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Xml input data is parsed by weakly configured parser which parses external entities defined in custom DTD.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Its very rare to find XXE.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Sometimes changing content type from json to xml also works where we can try for XXE.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Weakly configured parser 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disable_entity_loader(false)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2" name="Shape 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63163"/>
            <a:ext cx="5581650" cy="22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350" y="-127662"/>
            <a:ext cx="3867150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Internal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File(/etc/passwd)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Data disclosed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3238" y="1722538"/>
            <a:ext cx="6886575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75" y="383313"/>
            <a:ext cx="6991350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360025" y="5797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u="sng"/>
              <a:t>XXE Bombs:</a:t>
            </a:r>
          </a:p>
        </p:txBody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→ when Execution a100 refer a99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Which refer to a98,etc,etc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And we end up with huge string</a:t>
            </a:r>
          </a:p>
          <a:p>
            <a:pPr lvl="0">
              <a:spcBef>
                <a:spcPts val="0"/>
              </a:spcBef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Of “Hacked you”, leading DOS.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0750" y="905775"/>
            <a:ext cx="3075825" cy="36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Defense: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→ Just disable Document type definition DTD while parsing xml input.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For PHP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libxml_disable_entity_loader(true);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For .NET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XmlTextReader reader = new XmlTextReader(stream);</a:t>
            </a:r>
            <a:br>
              <a:rPr lang="en"/>
            </a:br>
            <a:r>
              <a:rPr lang="en"/>
              <a:t>reader.ProhibitDtd = true;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/etc/passwd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not disclosed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50" y="582288"/>
            <a:ext cx="527685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6625" y="3427625"/>
            <a:ext cx="70866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OAuth 2.0</a:t>
            </a:r>
          </a:p>
        </p:txBody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→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https://www.facebook.com/v2.0/dialog/oauth?client_id=123&amp;redirect_uri=https%3A%2F%2Fwww.example.com%2Foauth%2Fcallback&amp;response_type=code&amp;scope=email&amp;state=XYZ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       </a:t>
            </a:r>
            <a:r>
              <a:rPr lang="en" sz="1400"/>
              <a:t>client_id = App registered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        redirect_uri = redirecting user after authorization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        response_type= either code or token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        scope= list of permissions given to client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        state= random token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         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600" y="2072025"/>
            <a:ext cx="4233474" cy="2496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/>
              <a:t>Attacks:</a:t>
            </a:r>
          </a:p>
        </p:txBody>
      </p:sp>
      <p:sp>
        <p:nvSpPr>
          <p:cNvPr id="385" name="Shape 3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→ Bypass redirect uri by changing url or modify the url.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E.g: example.com is legal for client id=123 ,change example.com.sa (postappend)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 find open redirect in example.com ,etc to steal the token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Try to change response_type= code to response_type=token.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Try to add more scopes like scope=email to scope={email,name,number},etc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Check state parameter , if present try to remove it.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Defense:</a:t>
            </a:r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→ Strictly validate redirect_uri with whitelisting approach instead of blacklist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→  As a best practise use response_type=code due to which client has to do  call backs each time it calls resource server 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→ Strictly validate scope list with respective access controls.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→ Always add cryptographically strong random number as state parameter.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Local File Inclusion (LFI)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/>
              <a:t>Attacks: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→ Including dynamic files based on user input 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→ Vulnerable code &lt;?php include($_GET['filename'].“.php”); ?&gt;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→ Using nullbyte %00 string ends .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E.g: filename=test . then include(test.php) ; 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If ../../etc/passwd%00  then it becomes include(../../etc/passwd) ;</a:t>
            </a:r>
          </a:p>
          <a:p>
            <a:pPr lvl="0">
              <a:spcBef>
                <a:spcPts val="0"/>
              </a:spcBef>
              <a:buNone/>
            </a:pPr>
            <a:r>
              <a:rPr lang="en" sz="1400"/>
              <a:t>→ If characters are blacklisted use encodings to bypass it (base64, hex,etc)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Agenda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→ SQLI                                                           → XXE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Command Injection                                    → Oauth 2.0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IDOR                                                          → LFI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XSS                                                            → Subdomain takeover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CSRF                                          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445025"/>
            <a:ext cx="4848225" cy="20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125" y="2895325"/>
            <a:ext cx="7300177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Use %00 nullbyte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Then it will include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../../passwords.txt 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45013"/>
            <a:ext cx="306705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3497" y="2700897"/>
            <a:ext cx="6601200" cy="16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/>
              <a:t>Defense:</a:t>
            </a:r>
          </a:p>
        </p:txBody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→ Don’t include files based on the user input.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→ If not then maintain whitelist of all legal files which are allowed to be included and then using the identifier include the file.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→ Avoid appending just .html or .php thinking file gets appended , always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there is possible bypass such as null byte %00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Sub domain Takeover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→ DNS misconfiguration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Check CNAME of subdomain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E.g: help.example.com pointing to example.zendesk.com but it’s not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registered with zendesk.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Signup at zendesk , heroku, aws ,etc with the cname (alias) username 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311700" y="42440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u="sng">
                <a:solidFill>
                  <a:schemeClr val="dk2"/>
                </a:solidFill>
              </a:rPr>
              <a:t>Attack Scenarios:</a:t>
            </a:r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→ Adding a phishing page, redirecting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users to malicious pages.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→ Xss payloads leading stored xss.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→ Steal sensitive information cookies,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etc.(even with secure flags)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→ Deface the website and completely destroying the business.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(Similar case happened to POTUS website ) .</a:t>
            </a:r>
          </a:p>
        </p:txBody>
      </p:sp>
      <p:pic>
        <p:nvPicPr>
          <p:cNvPr id="432" name="Shape 4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971" y="465375"/>
            <a:ext cx="4261901" cy="207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0475" y="3108150"/>
            <a:ext cx="1913725" cy="13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822" y="1285875"/>
            <a:ext cx="3023876" cy="29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Defense: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→ Always monitor your web services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Remove the DNS pointing to external service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for  not used websites/services.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Use tools such as sublistr3, pentest-tools, subbrute,etc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Few cloud providers (external parties) started mitigation from their end.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References: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-&gt;OWASP website &amp; it’s code review guide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https://www.owasp.org/images/f/fa/Code_Review_Guide_Pre-AlphaV2_(1).pdf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Web hacking 101 - by peter yaworski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→Fransrosen from Detectify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https://labs.detectify.com/2014/10/21/hostile-subdomain-takeover-using-herokugithubdesk-more/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Facebook OAuth 2.0 ( Philippe harewood)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Acknowledgement : (Special Thanks)</a:t>
            </a:r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→ To my mentor Abhijeth Dugginapeddi (Application security consultant at Commonwealth Bank of Australia &amp; Adjunct Professor @UNSW) for getting       me into bug bounty &amp; Security world 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→ To Alex Hollanda Silva ( Senior Director , Security operations at Salesforce , Washington USA) for changing my perspective towards application security &amp;  help in my learning process.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title"/>
          </p:nvPr>
        </p:nvSpPr>
        <p:spPr>
          <a:xfrm>
            <a:off x="3427425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</a:t>
            </a:r>
          </a:p>
        </p:txBody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65" name="Shape 4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700" y="14319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SQL injection 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u="sng"/>
              <a:t>Attacks 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Inband SQLI and Outband SQLI 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→Insert single quote (‘) or double quote (“) to break the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structure of query  sql=”Select * from table where id=’$id’”;  ( if $id= ‘ or 1=1-- - 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Classic sqli(error based) , Blind Sqli (time based , boolean - true, false) 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875" y="0"/>
            <a:ext cx="2935174" cy="2685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895250" y="42145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Google dorks 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inurl:index.php?id=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inurl:news.aspx?id=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850" y="1152475"/>
            <a:ext cx="3547150" cy="27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675" y="3110681"/>
            <a:ext cx="4572000" cy="9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/>
              <a:t>Classic sqli :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Payload 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Test’ or 1=1-- -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800" y="186012"/>
            <a:ext cx="6924675" cy="477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                   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624" y="199199"/>
            <a:ext cx="5717055" cy="147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175" y="1669300"/>
            <a:ext cx="5717050" cy="289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1549</Words>
  <Application>Microsoft Office PowerPoint</Application>
  <PresentationFormat>On-screen Show (16:9)</PresentationFormat>
  <Paragraphs>240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Courier New</vt:lpstr>
      <vt:lpstr>Times New Roman</vt:lpstr>
      <vt:lpstr>Simple Light</vt:lpstr>
      <vt:lpstr>PowerPoint Presentation</vt:lpstr>
      <vt:lpstr>Web Hacking - Attacks &amp; Defense </vt:lpstr>
      <vt:lpstr>$whoami</vt:lpstr>
      <vt:lpstr>DISCLAIMER</vt:lpstr>
      <vt:lpstr>Agenda</vt:lpstr>
      <vt:lpstr>SQL injection </vt:lpstr>
      <vt:lpstr>Google dorks </vt:lpstr>
      <vt:lpstr>Classic sqli :</vt:lpstr>
      <vt:lpstr>PowerPoint Presentation</vt:lpstr>
      <vt:lpstr>Blind sqli :</vt:lpstr>
      <vt:lpstr>PowerPoint Presentation</vt:lpstr>
      <vt:lpstr>Defense :</vt:lpstr>
      <vt:lpstr>PowerPoint Presentation</vt:lpstr>
      <vt:lpstr>PowerPoint Presentation</vt:lpstr>
      <vt:lpstr>Command injection  </vt:lpstr>
      <vt:lpstr>PowerPoint Presentation</vt:lpstr>
      <vt:lpstr>PowerPoint Presentation</vt:lpstr>
      <vt:lpstr>PowerPoint Presentation</vt:lpstr>
      <vt:lpstr>Defense </vt:lpstr>
      <vt:lpstr>PowerPoint Presentation</vt:lpstr>
      <vt:lpstr>Insecure Direct Object Reference </vt:lpstr>
      <vt:lpstr>Password reset IDOR :</vt:lpstr>
      <vt:lpstr>PowerPoint Presentation</vt:lpstr>
      <vt:lpstr>PowerPoint Presentation</vt:lpstr>
      <vt:lpstr>Whatsapp translate IDOR :</vt:lpstr>
      <vt:lpstr>Defense:</vt:lpstr>
      <vt:lpstr>PowerPoint Presentation</vt:lpstr>
      <vt:lpstr>Cross site scripting (XSS) </vt:lpstr>
      <vt:lpstr>PowerPoint Presentation</vt:lpstr>
      <vt:lpstr>PowerPoint Presentation</vt:lpstr>
      <vt:lpstr>Microsoft Sharepoint stored XSS: </vt:lpstr>
      <vt:lpstr>PowerPoint Presentation</vt:lpstr>
      <vt:lpstr>Defense:</vt:lpstr>
      <vt:lpstr>PowerPoint Presentation</vt:lpstr>
      <vt:lpstr>Cross site request forgery (CSRF)</vt:lpstr>
      <vt:lpstr>PowerPoint Presentation</vt:lpstr>
      <vt:lpstr>PowerPoint Presentation</vt:lpstr>
      <vt:lpstr>Defense:</vt:lpstr>
      <vt:lpstr>PowerPoint Presentation</vt:lpstr>
      <vt:lpstr>XML - External Entity (XXE)</vt:lpstr>
      <vt:lpstr>PowerPoint Presentation</vt:lpstr>
      <vt:lpstr>PowerPoint Presentation</vt:lpstr>
      <vt:lpstr>XXE Bombs:</vt:lpstr>
      <vt:lpstr>Defense: </vt:lpstr>
      <vt:lpstr>PowerPoint Presentation</vt:lpstr>
      <vt:lpstr>OAuth 2.0</vt:lpstr>
      <vt:lpstr>Attacks:</vt:lpstr>
      <vt:lpstr>Defense:</vt:lpstr>
      <vt:lpstr>Local File Inclusion (LFI) </vt:lpstr>
      <vt:lpstr>PowerPoint Presentation</vt:lpstr>
      <vt:lpstr>PowerPoint Presentation</vt:lpstr>
      <vt:lpstr>Defense:</vt:lpstr>
      <vt:lpstr>Sub domain Takeover   </vt:lpstr>
      <vt:lpstr>Attack Scenarios:</vt:lpstr>
      <vt:lpstr>PowerPoint Presentation</vt:lpstr>
      <vt:lpstr>Defense:</vt:lpstr>
      <vt:lpstr>References:</vt:lpstr>
      <vt:lpstr>Acknowledgement : (Special Thanks)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user</cp:lastModifiedBy>
  <cp:revision>1</cp:revision>
  <dcterms:modified xsi:type="dcterms:W3CDTF">2017-11-21T06:32:48Z</dcterms:modified>
</cp:coreProperties>
</file>